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7" autoAdjust="0"/>
    <p:restoredTop sz="86380" autoAdjust="0"/>
  </p:normalViewPr>
  <p:slideViewPr>
    <p:cSldViewPr>
      <p:cViewPr varScale="1">
        <p:scale>
          <a:sx n="73" d="100"/>
          <a:sy n="73" d="100"/>
        </p:scale>
        <p:origin x="-1920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34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17.11.2016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143240" y="285728"/>
            <a:ext cx="3571900" cy="1571611"/>
          </a:xfrm>
          <a:solidFill>
            <a:srgbClr val="00B050"/>
          </a:solidFill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Мы против наркотиков!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86050" y="1857364"/>
            <a:ext cx="4143404" cy="4786346"/>
          </a:xfrm>
        </p:spPr>
        <p:txBody>
          <a:bodyPr>
            <a:normAutofit fontScale="32500" lnSpcReduction="20000"/>
          </a:bodyPr>
          <a:lstStyle/>
          <a:p>
            <a:pPr>
              <a:defRPr/>
            </a:pPr>
            <a:r>
              <a:rPr lang="ru-RU" altLang="ru-RU" sz="4800" b="1" dirty="0" smtClean="0">
                <a:solidFill>
                  <a:schemeClr val="tx1"/>
                </a:solidFill>
                <a:latin typeface="+mj-lt"/>
                <a:ea typeface="Verdana" pitchFamily="34" charset="0"/>
                <a:cs typeface="Times New Roman" pitchFamily="18" charset="0"/>
              </a:rPr>
              <a:t>Дата проведения: </a:t>
            </a:r>
            <a:r>
              <a:rPr lang="ru-RU" altLang="ru-RU" sz="4800" dirty="0" smtClean="0">
                <a:solidFill>
                  <a:schemeClr val="tx1"/>
                </a:solidFill>
                <a:latin typeface="+mj-lt"/>
                <a:ea typeface="Verdana" pitchFamily="34" charset="0"/>
                <a:cs typeface="Times New Roman" pitchFamily="18" charset="0"/>
              </a:rPr>
              <a:t>27.</a:t>
            </a:r>
            <a:r>
              <a:rPr lang="en-US" altLang="ru-RU" sz="4800" dirty="0" smtClean="0">
                <a:solidFill>
                  <a:schemeClr val="tx1"/>
                </a:solidFill>
                <a:latin typeface="+mj-lt"/>
                <a:ea typeface="Verdana" pitchFamily="34" charset="0"/>
                <a:cs typeface="Times New Roman" pitchFamily="18" charset="0"/>
              </a:rPr>
              <a:t>1</a:t>
            </a:r>
            <a:r>
              <a:rPr lang="ru-RU" altLang="ru-RU" sz="4800" dirty="0" smtClean="0">
                <a:solidFill>
                  <a:schemeClr val="tx1"/>
                </a:solidFill>
                <a:latin typeface="+mj-lt"/>
                <a:ea typeface="Verdana" pitchFamily="34" charset="0"/>
                <a:cs typeface="Times New Roman" pitchFamily="18" charset="0"/>
              </a:rPr>
              <a:t>0.2016</a:t>
            </a:r>
            <a:endParaRPr lang="ru-RU" altLang="ru-RU" sz="4800" dirty="0" smtClean="0">
              <a:solidFill>
                <a:schemeClr val="tx1"/>
              </a:solidFill>
              <a:latin typeface="+mj-lt"/>
              <a:ea typeface="Verdana" pitchFamily="34" charset="0"/>
              <a:cs typeface="Times New Roman" pitchFamily="18" charset="0"/>
            </a:endParaRPr>
          </a:p>
          <a:p>
            <a:pPr>
              <a:defRPr/>
            </a:pPr>
            <a:endParaRPr lang="ru-RU" altLang="ru-RU" sz="4800" b="1" dirty="0" smtClean="0">
              <a:solidFill>
                <a:schemeClr val="tx1"/>
              </a:solidFill>
              <a:latin typeface="+mj-lt"/>
              <a:ea typeface="Verdana" pitchFamily="34" charset="0"/>
              <a:cs typeface="Times New Roman" pitchFamily="18" charset="0"/>
            </a:endParaRPr>
          </a:p>
          <a:p>
            <a:pPr>
              <a:defRPr/>
            </a:pPr>
            <a:r>
              <a:rPr lang="ru-RU" altLang="ru-RU" sz="4800" b="1" i="1" dirty="0" smtClean="0">
                <a:solidFill>
                  <a:schemeClr val="tx1"/>
                </a:solidFill>
                <a:latin typeface="+mj-lt"/>
                <a:ea typeface="Verdana" pitchFamily="34" charset="0"/>
                <a:cs typeface="Times New Roman" pitchFamily="18" charset="0"/>
              </a:rPr>
              <a:t>Количество участников</a:t>
            </a:r>
            <a:r>
              <a:rPr lang="ru-RU" altLang="ru-RU" sz="4800" b="1" dirty="0" smtClean="0">
                <a:solidFill>
                  <a:schemeClr val="tx1"/>
                </a:solidFill>
                <a:latin typeface="+mj-lt"/>
                <a:ea typeface="Verdana" pitchFamily="34" charset="0"/>
                <a:cs typeface="Times New Roman" pitchFamily="18" charset="0"/>
              </a:rPr>
              <a:t>:</a:t>
            </a:r>
            <a:r>
              <a:rPr lang="ru-RU" altLang="ru-RU" sz="4800" dirty="0" smtClean="0">
                <a:solidFill>
                  <a:schemeClr val="tx1"/>
                </a:solidFill>
                <a:latin typeface="+mj-lt"/>
                <a:ea typeface="Verdana" pitchFamily="34" charset="0"/>
                <a:cs typeface="Times New Roman" pitchFamily="18" charset="0"/>
              </a:rPr>
              <a:t> </a:t>
            </a:r>
            <a:r>
              <a:rPr lang="ru-RU" altLang="ru-RU" sz="4800" dirty="0" smtClean="0">
                <a:solidFill>
                  <a:schemeClr val="tx1"/>
                </a:solidFill>
                <a:latin typeface="+mj-lt"/>
                <a:ea typeface="Verdana" pitchFamily="34" charset="0"/>
                <a:cs typeface="Times New Roman" pitchFamily="18" charset="0"/>
              </a:rPr>
              <a:t>35 </a:t>
            </a:r>
            <a:r>
              <a:rPr lang="en-US" altLang="ru-RU" sz="4800" dirty="0" smtClean="0">
                <a:solidFill>
                  <a:schemeClr val="tx1"/>
                </a:solidFill>
                <a:latin typeface="+mj-lt"/>
                <a:ea typeface="Verdana" pitchFamily="34" charset="0"/>
                <a:cs typeface="Times New Roman" pitchFamily="18" charset="0"/>
              </a:rPr>
              <a:t> </a:t>
            </a:r>
            <a:r>
              <a:rPr lang="ru-RU" altLang="ru-RU" sz="4800" dirty="0" smtClean="0">
                <a:solidFill>
                  <a:schemeClr val="tx1"/>
                </a:solidFill>
                <a:latin typeface="+mj-lt"/>
                <a:ea typeface="Verdana" pitchFamily="34" charset="0"/>
                <a:cs typeface="Times New Roman" pitchFamily="18" charset="0"/>
              </a:rPr>
              <a:t>учащихся </a:t>
            </a:r>
            <a:r>
              <a:rPr lang="ru-RU" altLang="ru-RU" sz="4800" dirty="0" smtClean="0">
                <a:solidFill>
                  <a:schemeClr val="tx1"/>
                </a:solidFill>
                <a:latin typeface="+mj-lt"/>
                <a:ea typeface="Verdana" pitchFamily="34" charset="0"/>
                <a:cs typeface="Times New Roman" pitchFamily="18" charset="0"/>
              </a:rPr>
              <a:t>2-9</a:t>
            </a:r>
            <a:r>
              <a:rPr lang="en-US" altLang="ru-RU" sz="4800" dirty="0" smtClean="0">
                <a:solidFill>
                  <a:schemeClr val="tx1"/>
                </a:solidFill>
                <a:latin typeface="+mj-lt"/>
                <a:ea typeface="Verdana" pitchFamily="34" charset="0"/>
                <a:cs typeface="Times New Roman" pitchFamily="18" charset="0"/>
              </a:rPr>
              <a:t>  </a:t>
            </a:r>
            <a:r>
              <a:rPr lang="ru-RU" altLang="ru-RU" sz="4800" dirty="0" smtClean="0">
                <a:solidFill>
                  <a:schemeClr val="tx1"/>
                </a:solidFill>
                <a:latin typeface="+mj-lt"/>
                <a:ea typeface="Verdana" pitchFamily="34" charset="0"/>
                <a:cs typeface="Times New Roman" pitchFamily="18" charset="0"/>
              </a:rPr>
              <a:t>классов</a:t>
            </a:r>
          </a:p>
          <a:p>
            <a:pPr>
              <a:defRPr/>
            </a:pPr>
            <a:r>
              <a:rPr lang="ru-RU" altLang="ru-RU" sz="4800" b="1" i="1" dirty="0" smtClean="0">
                <a:solidFill>
                  <a:schemeClr val="tx1"/>
                </a:solidFill>
                <a:latin typeface="+mj-lt"/>
                <a:ea typeface="Verdana" pitchFamily="34" charset="0"/>
                <a:cs typeface="Times New Roman" pitchFamily="18" charset="0"/>
              </a:rPr>
              <a:t>Мероприятие</a:t>
            </a:r>
            <a:r>
              <a:rPr lang="ru-RU" altLang="ru-RU" sz="4800" b="1" dirty="0" smtClean="0">
                <a:solidFill>
                  <a:schemeClr val="tx1"/>
                </a:solidFill>
                <a:latin typeface="+mj-lt"/>
                <a:ea typeface="Verdana" pitchFamily="34" charset="0"/>
                <a:cs typeface="Times New Roman" pitchFamily="18" charset="0"/>
              </a:rPr>
              <a:t>: </a:t>
            </a:r>
            <a:r>
              <a:rPr lang="en-US" altLang="ru-RU" sz="6400" b="1" dirty="0" smtClean="0">
                <a:solidFill>
                  <a:srgbClr val="FF0000"/>
                </a:solidFill>
                <a:latin typeface="+mj-lt"/>
                <a:ea typeface="Verdana" pitchFamily="34" charset="0"/>
                <a:cs typeface="Times New Roman" pitchFamily="18" charset="0"/>
              </a:rPr>
              <a:t> </a:t>
            </a:r>
            <a:r>
              <a:rPr lang="ru-RU" altLang="ru-RU" sz="6400" b="1" dirty="0" smtClean="0">
                <a:solidFill>
                  <a:srgbClr val="FF0000"/>
                </a:solidFill>
                <a:latin typeface="+mj-lt"/>
                <a:ea typeface="Verdana" pitchFamily="34" charset="0"/>
                <a:cs typeface="Times New Roman" pitchFamily="18" charset="0"/>
              </a:rPr>
              <a:t>Мы против наркотиков!</a:t>
            </a:r>
            <a:endParaRPr lang="ru-RU" altLang="ru-RU" sz="6400" b="1" dirty="0" smtClean="0">
              <a:solidFill>
                <a:srgbClr val="FF0000"/>
              </a:solidFill>
              <a:latin typeface="+mj-lt"/>
              <a:ea typeface="Verdana" pitchFamily="34" charset="0"/>
              <a:cs typeface="Times New Roman" pitchFamily="18" charset="0"/>
            </a:endParaRPr>
          </a:p>
          <a:p>
            <a:pPr>
              <a:defRPr/>
            </a:pPr>
            <a:r>
              <a:rPr lang="ru-RU" altLang="ru-RU" sz="4800" b="1" i="1" dirty="0" smtClean="0">
                <a:solidFill>
                  <a:schemeClr val="tx1"/>
                </a:solidFill>
                <a:latin typeface="+mj-lt"/>
                <a:ea typeface="Verdana" pitchFamily="34" charset="0"/>
                <a:cs typeface="Times New Roman" pitchFamily="18" charset="0"/>
              </a:rPr>
              <a:t>Цель</a:t>
            </a:r>
            <a:r>
              <a:rPr lang="ru-RU" altLang="ru-RU" sz="4800" b="1" dirty="0" smtClean="0">
                <a:solidFill>
                  <a:schemeClr val="tx1"/>
                </a:solidFill>
                <a:latin typeface="+mj-lt"/>
                <a:ea typeface="Verdana" pitchFamily="34" charset="0"/>
                <a:cs typeface="Times New Roman" pitchFamily="18" charset="0"/>
              </a:rPr>
              <a:t>: </a:t>
            </a:r>
            <a:r>
              <a:rPr lang="ru-RU" altLang="ru-RU" sz="4800" dirty="0" smtClean="0">
                <a:solidFill>
                  <a:schemeClr val="tx1"/>
                </a:solidFill>
                <a:latin typeface="+mj-lt"/>
                <a:ea typeface="Verdana" pitchFamily="34" charset="0"/>
                <a:cs typeface="Times New Roman" pitchFamily="18" charset="0"/>
              </a:rPr>
              <a:t>Пропаганда здорового образа жизни</a:t>
            </a:r>
          </a:p>
          <a:p>
            <a:pPr>
              <a:defRPr/>
            </a:pPr>
            <a:r>
              <a:rPr lang="ru-RU" altLang="ru-RU" sz="4800" b="1" i="1" dirty="0" smtClean="0">
                <a:solidFill>
                  <a:schemeClr val="tx1"/>
                </a:solidFill>
                <a:latin typeface="+mj-lt"/>
                <a:ea typeface="Verdana" pitchFamily="34" charset="0"/>
                <a:cs typeface="Times New Roman" pitchFamily="18" charset="0"/>
              </a:rPr>
              <a:t>Задачи:</a:t>
            </a:r>
            <a:r>
              <a:rPr lang="ru-RU" altLang="ru-RU" sz="4800" b="1" dirty="0" smtClean="0">
                <a:solidFill>
                  <a:schemeClr val="tx1"/>
                </a:solidFill>
                <a:latin typeface="+mj-lt"/>
                <a:ea typeface="Verdana" pitchFamily="34" charset="0"/>
                <a:cs typeface="Times New Roman" pitchFamily="18" charset="0"/>
              </a:rPr>
              <a:t>  </a:t>
            </a:r>
            <a:r>
              <a:rPr lang="ru-RU" altLang="ru-RU" sz="4800" dirty="0" smtClean="0">
                <a:solidFill>
                  <a:schemeClr val="tx1"/>
                </a:solidFill>
                <a:latin typeface="+mj-lt"/>
                <a:ea typeface="Verdana" pitchFamily="34" charset="0"/>
                <a:cs typeface="Times New Roman" pitchFamily="18" charset="0"/>
              </a:rPr>
              <a:t>ознакомление детей с пагубным влиянием наркотических средств на здоровье человека; последствиями приема наркотиков  и уголовной ответственностью  за применение и распространение данных  средств.</a:t>
            </a:r>
          </a:p>
          <a:p>
            <a:pPr>
              <a:defRPr/>
            </a:pPr>
            <a:r>
              <a:rPr lang="ru-RU" sz="4900" i="1" dirty="0" smtClean="0">
                <a:solidFill>
                  <a:schemeClr val="tx1"/>
                </a:solidFill>
              </a:rPr>
              <a:t>На мероприятии  велась  </a:t>
            </a:r>
            <a:r>
              <a:rPr lang="ru-RU" sz="4900" i="1" dirty="0" smtClean="0">
                <a:solidFill>
                  <a:schemeClr val="tx1"/>
                </a:solidFill>
              </a:rPr>
              <a:t>разъяснительная работа о негативных последствиях употребления курительных смесей, наркотических и психотропных веществ, об ответственности за их изготовление, хранение и распространение</a:t>
            </a:r>
            <a:r>
              <a:rPr lang="ru-RU" sz="4300" i="1" dirty="0" smtClean="0">
                <a:solidFill>
                  <a:schemeClr val="tx1"/>
                </a:solidFill>
              </a:rPr>
              <a:t>. В мероприятии приняла </a:t>
            </a:r>
            <a:r>
              <a:rPr lang="ru-RU" sz="4300" i="1" smtClean="0">
                <a:solidFill>
                  <a:schemeClr val="tx1"/>
                </a:solidFill>
              </a:rPr>
              <a:t>участие </a:t>
            </a:r>
            <a:r>
              <a:rPr lang="ru-RU" sz="4900" i="1" smtClean="0">
                <a:solidFill>
                  <a:schemeClr val="tx1"/>
                </a:solidFill>
              </a:rPr>
              <a:t> представитель прокуратуры </a:t>
            </a:r>
            <a:r>
              <a:rPr lang="ru-RU" sz="4900" i="1" dirty="0" smtClean="0">
                <a:solidFill>
                  <a:schemeClr val="tx1"/>
                </a:solidFill>
              </a:rPr>
              <a:t>района </a:t>
            </a:r>
            <a:r>
              <a:rPr lang="ru-RU" sz="4900" i="1" dirty="0" err="1" smtClean="0">
                <a:solidFill>
                  <a:schemeClr val="tx1"/>
                </a:solidFill>
              </a:rPr>
              <a:t>Абалихиной</a:t>
            </a:r>
            <a:r>
              <a:rPr lang="ru-RU" sz="4900" i="1" dirty="0" smtClean="0">
                <a:solidFill>
                  <a:schemeClr val="tx1"/>
                </a:solidFill>
              </a:rPr>
              <a:t> А.В.</a:t>
            </a:r>
            <a:endParaRPr lang="ru-RU" sz="13500" i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школа\Desktop\2016-10-26 13.03.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857488" cy="2143021"/>
          </a:xfrm>
          <a:prstGeom prst="rect">
            <a:avLst/>
          </a:prstGeom>
          <a:noFill/>
        </p:spPr>
      </p:pic>
      <p:pic>
        <p:nvPicPr>
          <p:cNvPr id="1027" name="Picture 3" descr="C:\Users\школа\Desktop\норком\2016-10-27 13.06.4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2357430"/>
            <a:ext cx="2643174" cy="1982381"/>
          </a:xfrm>
          <a:prstGeom prst="rect">
            <a:avLst/>
          </a:prstGeom>
          <a:noFill/>
        </p:spPr>
      </p:pic>
      <p:pic>
        <p:nvPicPr>
          <p:cNvPr id="1028" name="Picture 4" descr="C:\Users\школа\Desktop\норком\2016-10-27 11.05.3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4572008"/>
            <a:ext cx="2643174" cy="1878164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7215206" y="428605"/>
            <a:ext cx="1785950" cy="683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altLang="ru-RU" sz="1600" b="1" dirty="0" smtClean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algn="ctr"/>
            <a:endParaRPr lang="ru-RU" altLang="ru-RU" sz="1600" b="1" dirty="0" smtClean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algn="ctr"/>
            <a:endParaRPr lang="ru-RU" altLang="ru-RU" sz="1600" b="1" dirty="0" smtClean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algn="ctr"/>
            <a:endParaRPr lang="ru-RU" altLang="ru-RU" sz="1600" b="1" dirty="0" smtClean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algn="ctr"/>
            <a:endParaRPr lang="ru-RU" altLang="ru-RU" sz="1600" b="1" dirty="0" smtClean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algn="ctr"/>
            <a:endParaRPr lang="ru-RU" altLang="ru-RU" sz="1600" b="1" dirty="0" smtClean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algn="ctr"/>
            <a:endParaRPr lang="ru-RU" altLang="ru-RU" sz="1600" b="1" dirty="0" smtClean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algn="ctr"/>
            <a:endParaRPr lang="ru-RU" altLang="ru-RU" sz="1600" b="1" dirty="0" smtClean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algn="ctr"/>
            <a:endParaRPr lang="ru-RU" altLang="ru-RU" sz="1600" b="1" dirty="0" smtClean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algn="ctr"/>
            <a:endParaRPr lang="ru-RU" altLang="ru-RU" sz="1600" b="1" dirty="0" smtClean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algn="ctr"/>
            <a:r>
              <a:rPr lang="ru-RU" altLang="ru-RU" sz="1600" b="1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Министерство </a:t>
            </a:r>
            <a:r>
              <a:rPr lang="ru-RU" altLang="ru-RU" sz="1600" b="1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образования Тверской области</a:t>
            </a:r>
          </a:p>
          <a:p>
            <a:pPr algn="ctr"/>
            <a:endParaRPr lang="ru-RU" altLang="ru-RU" sz="1600" b="1" dirty="0" smtClean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algn="ctr"/>
            <a:r>
              <a:rPr lang="ru-RU" altLang="ru-RU" sz="1600" b="1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Отдел образования Администрации </a:t>
            </a:r>
            <a:r>
              <a:rPr lang="ru-RU" altLang="ru-RU" sz="1600" b="1" dirty="0" err="1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Лихославльского</a:t>
            </a:r>
            <a:r>
              <a:rPr lang="ru-RU" altLang="ru-RU" sz="1600" b="1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ru-RU" altLang="ru-RU" sz="1600" b="1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района</a:t>
            </a:r>
          </a:p>
          <a:p>
            <a:pPr algn="ctr"/>
            <a:endParaRPr lang="ru-RU" altLang="ru-RU" sz="1600" b="1" dirty="0" smtClean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algn="ctr"/>
            <a:r>
              <a:rPr lang="ru-RU" altLang="ru-RU" sz="1600" b="1" i="1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МОУ </a:t>
            </a:r>
            <a:r>
              <a:rPr lang="ru-RU" altLang="ru-RU" sz="1600" b="1" i="1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«</a:t>
            </a:r>
            <a:r>
              <a:rPr lang="ru-RU" altLang="ru-RU" sz="1600" b="1" i="1" dirty="0" err="1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Сосновицкая</a:t>
            </a:r>
            <a:r>
              <a:rPr lang="ru-RU" altLang="ru-RU" sz="1600" b="1" i="1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 </a:t>
            </a:r>
            <a:r>
              <a:rPr lang="ru-RU" altLang="ru-RU" sz="1600" b="1" i="1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СОШ</a:t>
            </a:r>
            <a:r>
              <a:rPr lang="ru-RU" altLang="ru-RU" sz="1600" b="1" i="1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»</a:t>
            </a:r>
          </a:p>
          <a:p>
            <a:pPr algn="ctr"/>
            <a:endParaRPr lang="ru-RU" altLang="ru-RU" b="1" i="1" dirty="0" smtClean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algn="ctr"/>
            <a:endParaRPr lang="ru-RU" altLang="ru-RU" b="1" i="1" dirty="0" smtClean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algn="ctr"/>
            <a:endParaRPr lang="ru-RU" altLang="ru-RU" b="1" i="1" dirty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</p:txBody>
      </p:sp>
      <p:pic>
        <p:nvPicPr>
          <p:cNvPr id="1029" name="Picture 5" descr="C:\Users\школа\Desktop\норком\IMG_20161117_11193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00878" y="0"/>
            <a:ext cx="1928808" cy="25717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106</Words>
  <PresentationFormat>Экран (4:3)</PresentationFormat>
  <Paragraphs>24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Мы против наркотиков!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школа</dc:creator>
  <cp:lastModifiedBy>школа</cp:lastModifiedBy>
  <cp:revision>12</cp:revision>
  <dcterms:created xsi:type="dcterms:W3CDTF">2016-11-17T07:58:03Z</dcterms:created>
  <dcterms:modified xsi:type="dcterms:W3CDTF">2016-11-17T10:11:21Z</dcterms:modified>
</cp:coreProperties>
</file>